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1912" autoAdjust="0"/>
    <p:restoredTop sz="94660"/>
  </p:normalViewPr>
  <p:slideViewPr>
    <p:cSldViewPr snapToGrid="0">
      <p:cViewPr>
        <p:scale>
          <a:sx n="100" d="100"/>
          <a:sy n="100" d="100"/>
        </p:scale>
        <p:origin x="-894" y="22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5368-3FEB-4812-B684-2E9F3E0B5F3C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C68A-EEEC-4373-8D08-4817EA1C1E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29545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5368-3FEB-4812-B684-2E9F3E0B5F3C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C68A-EEEC-4373-8D08-4817EA1C1E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792554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5368-3FEB-4812-B684-2E9F3E0B5F3C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C68A-EEEC-4373-8D08-4817EA1C1E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96811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5368-3FEB-4812-B684-2E9F3E0B5F3C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C68A-EEEC-4373-8D08-4817EA1C1E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05972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5368-3FEB-4812-B684-2E9F3E0B5F3C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C68A-EEEC-4373-8D08-4817EA1C1E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052434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5368-3FEB-4812-B684-2E9F3E0B5F3C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C68A-EEEC-4373-8D08-4817EA1C1E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47269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5368-3FEB-4812-B684-2E9F3E0B5F3C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C68A-EEEC-4373-8D08-4817EA1C1E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743135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5368-3FEB-4812-B684-2E9F3E0B5F3C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C68A-EEEC-4373-8D08-4817EA1C1E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90912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5368-3FEB-4812-B684-2E9F3E0B5F3C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C68A-EEEC-4373-8D08-4817EA1C1E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1257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5368-3FEB-4812-B684-2E9F3E0B5F3C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C68A-EEEC-4373-8D08-4817EA1C1E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139165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45368-3FEB-4812-B684-2E9F3E0B5F3C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6DC68A-EEEC-4373-8D08-4817EA1C1E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1740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A45368-3FEB-4812-B684-2E9F3E0B5F3C}" type="datetimeFigureOut">
              <a:rPr lang="en-CA" smtClean="0"/>
              <a:t>09/06/2020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DC68A-EEEC-4373-8D08-4817EA1C1E4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55188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abbaskhayyam@yahoo.c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-10391"/>
            <a:ext cx="12191999" cy="1924216"/>
          </a:xfrm>
          <a:prstGeom prst="rect">
            <a:avLst/>
          </a:prstGeom>
          <a:gradFill rotWithShape="1">
            <a:gsLst>
              <a:gs pos="0">
                <a:srgbClr val="C6D4E8"/>
              </a:gs>
              <a:gs pos="100000">
                <a:srgbClr val="C6D4E8">
                  <a:gamma/>
                  <a:tint val="0"/>
                  <a:invGamma/>
                </a:srgbClr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91440" tIns="45720" rIns="91440" bIns="45720" anchor="t" anchorCtr="0" upright="1">
            <a:noAutofit/>
          </a:bodyPr>
          <a:lstStyle/>
          <a:p>
            <a:endParaRPr lang="en-CA"/>
          </a:p>
        </p:txBody>
      </p:sp>
      <p:sp>
        <p:nvSpPr>
          <p:cNvPr id="6" name="TextBox 5"/>
          <p:cNvSpPr txBox="1"/>
          <p:nvPr/>
        </p:nvSpPr>
        <p:spPr>
          <a:xfrm>
            <a:off x="3563685" y="28779"/>
            <a:ext cx="2786340" cy="1015663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>
            <a:lvl1pPr>
              <a:spcBef>
                <a:spcPct val="0"/>
              </a:spcBef>
              <a:buNone/>
              <a:defRPr sz="60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r>
              <a:rPr lang="en-CA" b="1" dirty="0">
                <a:ln w="3175" cmpd="sng">
                  <a:solidFill>
                    <a:schemeClr val="tx1"/>
                  </a:solidFill>
                  <a:prstDash val="solid"/>
                  <a:miter lim="800000"/>
                </a:ln>
                <a:solidFill>
                  <a:schemeClr val="tx1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eSpydro</a:t>
            </a:r>
          </a:p>
        </p:txBody>
      </p:sp>
      <p:pic>
        <p:nvPicPr>
          <p:cNvPr id="7" name="Picture 2" descr="C:\MyFiles\logo1.pn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9" y="60636"/>
            <a:ext cx="2610822" cy="9519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1160626" y="28779"/>
            <a:ext cx="103137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pc="20" dirty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INVOICE</a:t>
            </a:r>
            <a:endParaRPr lang="en-CA" dirty="0"/>
          </a:p>
        </p:txBody>
      </p:sp>
      <p:sp>
        <p:nvSpPr>
          <p:cNvPr id="9" name="Rectangle 8"/>
          <p:cNvSpPr/>
          <p:nvPr/>
        </p:nvSpPr>
        <p:spPr>
          <a:xfrm>
            <a:off x="9002683" y="351944"/>
            <a:ext cx="3177521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spc="20" dirty="0" smtClean="0">
                <a:latin typeface="Trebuchet MS" panose="020B06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Ref#:</a:t>
            </a:r>
            <a:r>
              <a:rPr lang="en-US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416200-6568</a:t>
            </a:r>
            <a:r>
              <a:rPr lang="en-US" dirty="0" smtClean="0"/>
              <a:t>-001</a:t>
            </a:r>
            <a:endParaRPr lang="en-CA" dirty="0"/>
          </a:p>
        </p:txBody>
      </p:sp>
      <p:sp>
        <p:nvSpPr>
          <p:cNvPr id="10" name="Rectangle 9"/>
          <p:cNvSpPr/>
          <p:nvPr/>
        </p:nvSpPr>
        <p:spPr>
          <a:xfrm>
            <a:off x="394931" y="1352829"/>
            <a:ext cx="218361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eSpydro</a:t>
            </a:r>
            <a:r>
              <a:rPr lang="en-CA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Webs </a:t>
            </a:r>
            <a:r>
              <a:rPr lang="en-CA" sz="1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Inc</a:t>
            </a:r>
            <a:endParaRPr lang="en-CA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CA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CA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150 </a:t>
            </a:r>
            <a:r>
              <a:rPr lang="en-CA" sz="1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Wynfor</a:t>
            </a:r>
            <a:r>
              <a:rPr lang="en-CA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Drive, </a:t>
            </a:r>
          </a:p>
          <a:p>
            <a:r>
              <a:rPr lang="en-CA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Suite 217</a:t>
            </a:r>
          </a:p>
          <a:p>
            <a:r>
              <a:rPr lang="en-CA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Phone  (647) 213-0920</a:t>
            </a:r>
          </a:p>
          <a:p>
            <a:r>
              <a:rPr lang="en-CA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info@espydro.com</a:t>
            </a:r>
          </a:p>
          <a:p>
            <a:endParaRPr lang="en-CA" sz="1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438400" y="1352830"/>
            <a:ext cx="32212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Client Information</a:t>
            </a:r>
          </a:p>
          <a:p>
            <a:r>
              <a:rPr lang="en-CA" sz="1200" u="sng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Mr</a:t>
            </a:r>
            <a:r>
              <a:rPr lang="en-CA" sz="12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CA" sz="1200" dirty="0"/>
              <a:t>Abbas </a:t>
            </a:r>
            <a:r>
              <a:rPr lang="en-CA" sz="1200" dirty="0" smtClean="0"/>
              <a:t>Khayyam</a:t>
            </a:r>
          </a:p>
          <a:p>
            <a:r>
              <a:rPr lang="en-US" sz="1200" smtClean="0"/>
              <a:t>BLDG GROUP</a:t>
            </a:r>
            <a:endParaRPr lang="en-US" sz="1200" dirty="0" smtClean="0"/>
          </a:p>
          <a:p>
            <a:r>
              <a:rPr lang="en-CA" sz="1200" dirty="0"/>
              <a:t>http://hirise-fp.com/</a:t>
            </a:r>
            <a:endParaRPr lang="en-CA" sz="1200" dirty="0" smtClean="0"/>
          </a:p>
          <a:p>
            <a:r>
              <a:rPr lang="en-CA" sz="1200" dirty="0" smtClean="0">
                <a:hlinkClick r:id="rId4"/>
              </a:rPr>
              <a:t>abbaskhayyam@yahoo.ca</a:t>
            </a:r>
            <a:endParaRPr lang="en-CA" sz="1200" dirty="0" smtClean="0"/>
          </a:p>
          <a:p>
            <a:r>
              <a:rPr lang="en-CA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US" sz="1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(416)200-6568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830661" y="1352830"/>
            <a:ext cx="157742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 Start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929203" y="1352830"/>
            <a:ext cx="169109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Date Completes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141410" y="1245465"/>
            <a:ext cx="169109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12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Payment information</a:t>
            </a:r>
            <a:endParaRPr lang="en-CA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6507404"/>
              </p:ext>
            </p:extLst>
          </p:nvPr>
        </p:nvGraphicFramePr>
        <p:xfrm>
          <a:off x="24737" y="2579433"/>
          <a:ext cx="12192000" cy="42785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268698">
                  <a:extLst>
                    <a:ext uri="{9D8B030D-6E8A-4147-A177-3AD203B41FA5}">
                      <a16:colId xmlns="" xmlns:a16="http://schemas.microsoft.com/office/drawing/2014/main" val="2068966194"/>
                    </a:ext>
                  </a:extLst>
                </a:gridCol>
                <a:gridCol w="1923302">
                  <a:extLst>
                    <a:ext uri="{9D8B030D-6E8A-4147-A177-3AD203B41FA5}">
                      <a16:colId xmlns="" xmlns:a16="http://schemas.microsoft.com/office/drawing/2014/main" val="2437439762"/>
                    </a:ext>
                  </a:extLst>
                </a:gridCol>
              </a:tblGrid>
              <a:tr h="420386">
                <a:tc>
                  <a:txBody>
                    <a:bodyPr/>
                    <a:lstStyle/>
                    <a:p>
                      <a:r>
                        <a:rPr lang="en-CA" dirty="0" smtClean="0"/>
                        <a:t>DESCRIPTION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 err="1" smtClean="0"/>
                        <a:t>Totla</a:t>
                      </a:r>
                      <a:r>
                        <a:rPr lang="en-CA" baseline="0" dirty="0" smtClean="0"/>
                        <a:t> Cost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86876100"/>
                  </a:ext>
                </a:extLst>
              </a:tr>
              <a:tr h="3858181">
                <a:tc>
                  <a:txBody>
                    <a:bodyPr/>
                    <a:lstStyle/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/>
                    </a:p>
                    <a:p>
                      <a:endParaRPr lang="en-CA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en-CA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en-CA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en-CA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en-CA" dirty="0" smtClean="0">
                        <a:solidFill>
                          <a:srgbClr val="002060"/>
                        </a:solidFill>
                      </a:endParaRPr>
                    </a:p>
                    <a:p>
                      <a:endParaRPr lang="en-CA" dirty="0" smtClean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CA" dirty="0" smtClean="0"/>
                        <a:t>$197.75</a:t>
                      </a:r>
                    </a:p>
                    <a:p>
                      <a:pPr algn="r"/>
                      <a:r>
                        <a:rPr lang="en-CA" dirty="0" smtClean="0">
                          <a:solidFill>
                            <a:srgbClr val="FF0000"/>
                          </a:solidFill>
                        </a:rPr>
                        <a:t>WITH</a:t>
                      </a:r>
                      <a:r>
                        <a:rPr lang="en-CA" baseline="0" dirty="0" smtClean="0">
                          <a:solidFill>
                            <a:srgbClr val="FF0000"/>
                          </a:solidFill>
                        </a:rPr>
                        <a:t> 13% TAX</a:t>
                      </a:r>
                      <a:endParaRPr lang="en-CA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 </a:t>
                      </a:r>
                      <a:r>
                        <a:rPr lang="en-CA" sz="900" dirty="0" smtClean="0"/>
                        <a:t>UNPADI</a:t>
                      </a:r>
                      <a:r>
                        <a:rPr lang="en-CA" sz="900" baseline="0" dirty="0" smtClean="0"/>
                        <a:t> BALANCE </a:t>
                      </a:r>
                      <a:r>
                        <a:rPr lang="en-CA" dirty="0" smtClean="0"/>
                        <a:t>$197.75.0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/>
                        <a:t>  with tax  $397.0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CA" dirty="0" smtClean="0"/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CA" dirty="0" smtClean="0">
                          <a:solidFill>
                            <a:srgbClr val="FF0000"/>
                          </a:solidFill>
                        </a:rPr>
                        <a:t>Balance</a:t>
                      </a:r>
                      <a:r>
                        <a:rPr lang="en-CA" dirty="0" smtClean="0"/>
                        <a:t> 198.00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379442117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32508" y="4832769"/>
            <a:ext cx="3431177" cy="175432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endParaRPr lang="en-CA" dirty="0" smtClean="0"/>
          </a:p>
          <a:p>
            <a:r>
              <a:rPr lang="en-CA" dirty="0" smtClean="0"/>
              <a:t>Cost:</a:t>
            </a:r>
          </a:p>
          <a:p>
            <a:r>
              <a:rPr lang="en-CA" dirty="0" smtClean="0"/>
              <a:t>350+45+PLUS TAX</a:t>
            </a:r>
          </a:p>
          <a:p>
            <a:endParaRPr lang="en-CA" dirty="0">
              <a:solidFill>
                <a:srgbClr val="C00000"/>
              </a:solidFill>
            </a:endParaRPr>
          </a:p>
          <a:p>
            <a:r>
              <a:rPr lang="en-CA" dirty="0" smtClean="0"/>
              <a:t>GST  </a:t>
            </a:r>
            <a:r>
              <a:rPr lang="en-CA" dirty="0"/>
              <a:t>(8</a:t>
            </a:r>
            <a:r>
              <a:rPr lang="en-CA" dirty="0" smtClean="0"/>
              <a:t>%)</a:t>
            </a:r>
            <a:endParaRPr lang="en-CA" dirty="0"/>
          </a:p>
          <a:p>
            <a:r>
              <a:rPr lang="en-CA" dirty="0"/>
              <a:t>PST (5%) </a:t>
            </a:r>
            <a:r>
              <a:rPr lang="en-CA" dirty="0" smtClean="0"/>
              <a:t>0</a:t>
            </a:r>
            <a:endParaRPr lang="en-CA" dirty="0"/>
          </a:p>
        </p:txBody>
      </p:sp>
      <p:sp>
        <p:nvSpPr>
          <p:cNvPr id="18" name="Rectangle 17"/>
          <p:cNvSpPr/>
          <p:nvPr/>
        </p:nvSpPr>
        <p:spPr>
          <a:xfrm>
            <a:off x="10606418" y="4832769"/>
            <a:ext cx="1610319" cy="4571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19" name="Rectangle 18"/>
          <p:cNvSpPr/>
          <p:nvPr/>
        </p:nvSpPr>
        <p:spPr>
          <a:xfrm>
            <a:off x="7929203" y="1759432"/>
            <a:ext cx="1691090" cy="4616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endParaRPr lang="en-CA" sz="12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endParaRPr lang="en-CA" sz="1200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7929203" y="1583662"/>
            <a:ext cx="169109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CA" sz="12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JUNE</a:t>
            </a:r>
            <a:r>
              <a:rPr lang="en-CA" sz="12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01, </a:t>
            </a:r>
            <a:r>
              <a:rPr lang="en-CA" sz="120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2020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181796" y="1777439"/>
            <a:ext cx="1921926" cy="4001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CA" sz="1000" u="sng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Down Payment $197.75</a:t>
            </a:r>
          </a:p>
          <a:p>
            <a:r>
              <a:rPr lang="en-CA" sz="1000" u="sng" dirty="0" smtClean="0">
                <a:solidFill>
                  <a:srgbClr val="0070C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Balance: $197.75</a:t>
            </a:r>
          </a:p>
        </p:txBody>
      </p:sp>
      <p:sp>
        <p:nvSpPr>
          <p:cNvPr id="22" name="Rectangle 21"/>
          <p:cNvSpPr/>
          <p:nvPr/>
        </p:nvSpPr>
        <p:spPr>
          <a:xfrm>
            <a:off x="5830661" y="1744426"/>
            <a:ext cx="1691090" cy="276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CA" sz="12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JUL</a:t>
            </a:r>
            <a:r>
              <a:rPr lang="en-CA" sz="12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01, </a:t>
            </a:r>
            <a:r>
              <a:rPr lang="en-CA" sz="120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2020</a:t>
            </a:r>
            <a:endParaRPr lang="en-CA" sz="1200" u="sng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21345" y="3273614"/>
            <a:ext cx="8569054" cy="1200329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>
            <a:defPPr>
              <a:defRPr lang="en-US"/>
            </a:defPPr>
          </a:lstStyle>
          <a:p>
            <a:r>
              <a:rPr lang="en-CA" dirty="0"/>
              <a:t>3PAGES BUSINESS WEBSITE WITH MOBILE WEBSITE AND BASICE SEO </a:t>
            </a:r>
            <a:endParaRPr lang="en-CA" dirty="0" smtClean="0"/>
          </a:p>
          <a:p>
            <a:r>
              <a:rPr lang="en-CA" dirty="0" smtClean="0"/>
              <a:t>Previous Balance: </a:t>
            </a:r>
            <a:r>
              <a:rPr lang="en-US" dirty="0" smtClean="0"/>
              <a:t>$350.00</a:t>
            </a:r>
            <a:r>
              <a:rPr lang="en-CA" dirty="0" smtClean="0"/>
              <a:t> + TAX –(197.75 PAID)</a:t>
            </a:r>
          </a:p>
          <a:p>
            <a:endParaRPr lang="en-CA" dirty="0" smtClean="0"/>
          </a:p>
          <a:p>
            <a:r>
              <a:rPr lang="en-CA" dirty="0" smtClean="0"/>
              <a:t>\</a:t>
            </a:r>
            <a:endParaRPr lang="en-CA" dirty="0"/>
          </a:p>
        </p:txBody>
      </p:sp>
      <p:sp>
        <p:nvSpPr>
          <p:cNvPr id="24" name="Rectangle 23"/>
          <p:cNvSpPr/>
          <p:nvPr/>
        </p:nvSpPr>
        <p:spPr>
          <a:xfrm>
            <a:off x="10573235" y="5845384"/>
            <a:ext cx="1610319" cy="4571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  <p:sp>
        <p:nvSpPr>
          <p:cNvPr id="25" name="Rectangle 24"/>
          <p:cNvSpPr/>
          <p:nvPr/>
        </p:nvSpPr>
        <p:spPr>
          <a:xfrm>
            <a:off x="10382596" y="6679427"/>
            <a:ext cx="1797609" cy="45719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577402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112</Words>
  <Application>Microsoft Office PowerPoint</Application>
  <PresentationFormat>Custom</PresentationFormat>
  <Paragraphs>56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Libraries</dc:creator>
  <cp:lastModifiedBy>User</cp:lastModifiedBy>
  <cp:revision>25</cp:revision>
  <dcterms:created xsi:type="dcterms:W3CDTF">2019-02-22T00:43:23Z</dcterms:created>
  <dcterms:modified xsi:type="dcterms:W3CDTF">2020-06-09T18:45:56Z</dcterms:modified>
</cp:coreProperties>
</file>